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902" autoAdjust="0"/>
    <p:restoredTop sz="82236" autoAdjust="0"/>
  </p:normalViewPr>
  <p:slideViewPr>
    <p:cSldViewPr snapToGrid="0">
      <p:cViewPr>
        <p:scale>
          <a:sx n="102" d="100"/>
          <a:sy n="102" d="100"/>
        </p:scale>
        <p:origin x="-666" y="-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17.09.2021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emf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621</TotalTime>
  <Words>2286</Words>
  <Application>Microsoft Office PowerPoint</Application>
  <PresentationFormat>Özel</PresentationFormat>
  <Paragraphs>519</Paragraphs>
  <Slides>53</Slides>
  <Notes>36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4" baseType="lpstr">
      <vt:lpstr>Office Teması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Hp_2</cp:lastModifiedBy>
  <cp:revision>146</cp:revision>
  <dcterms:created xsi:type="dcterms:W3CDTF">2016-11-16T18:01:37Z</dcterms:created>
  <dcterms:modified xsi:type="dcterms:W3CDTF">2021-09-17T06:35:46Z</dcterms:modified>
</cp:coreProperties>
</file>